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84" r:id="rId5"/>
  </p:sldIdLst>
  <p:sldSz cx="12192000" cy="6858000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4111-76F4-44D4-9979-8579244901A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C4748-F6FB-4B59-B192-185C331A3E9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8091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231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69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856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727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451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987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441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829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970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137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83AE2-8543-2E49-AF73-8F38A666F9C5}" type="datetimeFigureOut">
              <a:rPr lang="nb-NO" smtClean="0"/>
              <a:pPr/>
              <a:t>08.04.2025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3A082-B145-684D-AFF6-3AD85AE9468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509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http://www.processexcellencenetwork.com/lean-six-sigma-business-transformation/articles/the-seven-a3-problem-solving-steps-in-detail/images/article_images/small/A3Table2.jpg"/>
          <p:cNvSpPr>
            <a:spLocks noChangeAspect="1" noChangeArrowheads="1"/>
          </p:cNvSpPr>
          <p:nvPr/>
        </p:nvSpPr>
        <p:spPr bwMode="auto">
          <a:xfrm>
            <a:off x="1299502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sz="1200">
              <a:solidFill>
                <a:prstClr val="black"/>
              </a:solidFill>
            </a:endParaRPr>
          </a:p>
        </p:txBody>
      </p:sp>
      <p:sp>
        <p:nvSpPr>
          <p:cNvPr id="29700" name="AutoShape 4" descr="http://www.processexcellencenetwork.com/lean-six-sigma-business-transformation/articles/the-seven-a3-problem-solving-steps-in-detail/images/article_images/small/A3Table2.jpg"/>
          <p:cNvSpPr>
            <a:spLocks noChangeAspect="1" noChangeArrowheads="1"/>
          </p:cNvSpPr>
          <p:nvPr/>
        </p:nvSpPr>
        <p:spPr bwMode="auto">
          <a:xfrm>
            <a:off x="1299502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sz="1200">
              <a:solidFill>
                <a:prstClr val="black"/>
              </a:solidFill>
            </a:endParaRPr>
          </a:p>
        </p:txBody>
      </p:sp>
      <p:sp>
        <p:nvSpPr>
          <p:cNvPr id="29702" name="AutoShape 6" descr="http://www.chartitnow.com/Images2/A3_Problem_Solving_Template_1_large.jpg"/>
          <p:cNvSpPr>
            <a:spLocks noChangeAspect="1" noChangeArrowheads="1"/>
          </p:cNvSpPr>
          <p:nvPr/>
        </p:nvSpPr>
        <p:spPr bwMode="auto">
          <a:xfrm>
            <a:off x="1299502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sz="1200">
              <a:solidFill>
                <a:prstClr val="black"/>
              </a:solidFill>
            </a:endParaRPr>
          </a:p>
        </p:txBody>
      </p:sp>
      <p:sp>
        <p:nvSpPr>
          <p:cNvPr id="29704" name="AutoShape 8" descr="http://www.qimacros.com/quality-tools/toyota-A3-report-template.jpg"/>
          <p:cNvSpPr>
            <a:spLocks noChangeAspect="1" noChangeArrowheads="1"/>
          </p:cNvSpPr>
          <p:nvPr/>
        </p:nvSpPr>
        <p:spPr bwMode="auto">
          <a:xfrm>
            <a:off x="1299502" y="-144463"/>
            <a:ext cx="3302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sz="1200">
              <a:solidFill>
                <a:prstClr val="black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143000" y="0"/>
            <a:ext cx="9906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>
              <a:solidFill>
                <a:prstClr val="white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143000" y="0"/>
            <a:ext cx="14221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b="1" dirty="0">
                <a:solidFill>
                  <a:prstClr val="black"/>
                </a:solidFill>
              </a:rPr>
              <a:t>A3 – Problemløsing.  </a:t>
            </a:r>
          </a:p>
        </p:txBody>
      </p:sp>
      <p:cxnSp>
        <p:nvCxnSpPr>
          <p:cNvPr id="9" name="Rak 8"/>
          <p:cNvCxnSpPr>
            <a:stCxn id="6" idx="0"/>
            <a:endCxn id="6" idx="2"/>
          </p:cNvCxnSpPr>
          <p:nvPr/>
        </p:nvCxnSpPr>
        <p:spPr>
          <a:xfrm>
            <a:off x="6096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1103445" y="284013"/>
            <a:ext cx="52931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Tema.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1103445" y="506610"/>
            <a:ext cx="13211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Problembeskrivelse.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103445" y="2713570"/>
            <a:ext cx="4363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Mål.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1103447" y="1490436"/>
            <a:ext cx="42386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Nåværende situasjon, størrelse av problemet, min mulighet til å påvirke.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1103447" y="3564157"/>
            <a:ext cx="65915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Analyse.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6096000" y="0"/>
            <a:ext cx="7120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 err="1">
                <a:solidFill>
                  <a:prstClr val="black"/>
                </a:solidFill>
              </a:rPr>
              <a:t>Rotårsak</a:t>
            </a:r>
            <a:r>
              <a:rPr lang="nb-NO" sz="1050" b="1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6076959" y="764704"/>
            <a:ext cx="8322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Tiltak/plan.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6096001" y="3583902"/>
            <a:ext cx="10711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Resultat/effekt.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6096002" y="5445224"/>
            <a:ext cx="116410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Standard/Læring.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3093021" y="14038"/>
            <a:ext cx="7873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00" dirty="0">
                <a:solidFill>
                  <a:prstClr val="black"/>
                </a:solidFill>
              </a:rPr>
              <a:t>Dato/Navn:</a:t>
            </a:r>
          </a:p>
        </p:txBody>
      </p:sp>
      <p:sp>
        <p:nvSpPr>
          <p:cNvPr id="35" name="textruta 34"/>
          <p:cNvSpPr txBox="1"/>
          <p:nvPr/>
        </p:nvSpPr>
        <p:spPr>
          <a:xfrm>
            <a:off x="1103445" y="995808"/>
            <a:ext cx="7537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b="1" dirty="0">
                <a:solidFill>
                  <a:prstClr val="black"/>
                </a:solidFill>
              </a:rPr>
              <a:t>Bakgrunn.</a:t>
            </a:r>
          </a:p>
        </p:txBody>
      </p:sp>
      <p:sp>
        <p:nvSpPr>
          <p:cNvPr id="2" name="Rektangel 1"/>
          <p:cNvSpPr/>
          <p:nvPr/>
        </p:nvSpPr>
        <p:spPr>
          <a:xfrm>
            <a:off x="1143002" y="4682"/>
            <a:ext cx="1976731" cy="2708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37" name="Rektangel 36"/>
          <p:cNvSpPr/>
          <p:nvPr/>
        </p:nvSpPr>
        <p:spPr>
          <a:xfrm>
            <a:off x="3124201" y="5276"/>
            <a:ext cx="2971801" cy="2708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38" name="Rektangel 37"/>
          <p:cNvSpPr/>
          <p:nvPr/>
        </p:nvSpPr>
        <p:spPr>
          <a:xfrm>
            <a:off x="1143147" y="279235"/>
            <a:ext cx="4952854" cy="24624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0" name="Rektangel 39"/>
          <p:cNvSpPr/>
          <p:nvPr/>
        </p:nvSpPr>
        <p:spPr>
          <a:xfrm>
            <a:off x="1143147" y="528269"/>
            <a:ext cx="4952854" cy="4885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1143147" y="1018036"/>
            <a:ext cx="4952854" cy="4885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1143147" y="1513212"/>
            <a:ext cx="4952854" cy="12003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3" name="Rektangel 42"/>
          <p:cNvSpPr/>
          <p:nvPr/>
        </p:nvSpPr>
        <p:spPr>
          <a:xfrm>
            <a:off x="1143147" y="2713572"/>
            <a:ext cx="4952854" cy="87880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4" name="Rektangel 43"/>
          <p:cNvSpPr/>
          <p:nvPr/>
        </p:nvSpPr>
        <p:spPr>
          <a:xfrm>
            <a:off x="6096147" y="0"/>
            <a:ext cx="4952854" cy="7646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5" name="Rektangel 44"/>
          <p:cNvSpPr/>
          <p:nvPr/>
        </p:nvSpPr>
        <p:spPr>
          <a:xfrm>
            <a:off x="6096147" y="757335"/>
            <a:ext cx="4952854" cy="283504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46" name="Rektangel 45"/>
          <p:cNvSpPr/>
          <p:nvPr/>
        </p:nvSpPr>
        <p:spPr>
          <a:xfrm>
            <a:off x="6096000" y="3573016"/>
            <a:ext cx="4952854" cy="184870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pic>
        <p:nvPicPr>
          <p:cNvPr id="4" name="Bilde 3" descr="Et bilde som inneholder skjermbilde, Grafikk, Font, grafisk design&#10;&#10;KI-generert innhold kan være feil.">
            <a:extLst>
              <a:ext uri="{FF2B5EF4-FFF2-40B4-BE49-F238E27FC236}">
                <a16:creationId xmlns:a16="http://schemas.microsoft.com/office/drawing/2014/main" id="{731B3500-6A1A-6BA4-E20C-C5A3E30DA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0859" y="63374"/>
            <a:ext cx="903164" cy="25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67CB3D9B495141B8B78F9E0C473C7E" ma:contentTypeVersion="12" ma:contentTypeDescription="Opprett et nytt dokument." ma:contentTypeScope="" ma:versionID="85f741d4ee9a978440e747ca498d9572">
  <xsd:schema xmlns:xsd="http://www.w3.org/2001/XMLSchema" xmlns:xs="http://www.w3.org/2001/XMLSchema" xmlns:p="http://schemas.microsoft.com/office/2006/metadata/properties" xmlns:ns2="7bacf630-ee55-40b0-82df-00b559801af1" xmlns:ns3="b34b4ed9-6014-4cad-ac77-4c7f17762169" targetNamespace="http://schemas.microsoft.com/office/2006/metadata/properties" ma:root="true" ma:fieldsID="164a18ef063492c55081d7e3436965c2" ns2:_="" ns3:_="">
    <xsd:import namespace="7bacf630-ee55-40b0-82df-00b559801af1"/>
    <xsd:import namespace="b34b4ed9-6014-4cad-ac77-4c7f177621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cf630-ee55-40b0-82df-00b559801a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4b4ed9-6014-4cad-ac77-4c7f177621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7946D-0D08-4B19-936C-BE3246E7BC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8579A5-FD42-4C29-8BEE-3994CF8E239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B556A9C-4816-40A7-AF91-BAF89E0FFA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cf630-ee55-40b0-82df-00b559801af1"/>
    <ds:schemaRef ds:uri="b34b4ed9-6014-4cad-ac77-4c7f177621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45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SUNPC</dc:creator>
  <cp:lastModifiedBy>Lise Mari Tvedt Langkås</cp:lastModifiedBy>
  <cp:revision>21</cp:revision>
  <dcterms:created xsi:type="dcterms:W3CDTF">2014-04-04T12:29:01Z</dcterms:created>
  <dcterms:modified xsi:type="dcterms:W3CDTF">2025-04-08T08:42:04Z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0x0101009267CB3D9B495141B8B78F9E0C473C7E</vt:lpwstr>
  </property>
</Properties>
</file>